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AB9C5C-66AA-374D-91A6-A241D1E2D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B2AD1E-563D-D368-BA04-12FFF517C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7DBD8F-9E5C-6151-8D66-87FBF4471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A4B543-A2D6-783C-A986-89D0C1B1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FCB7C5-8BCB-91FC-DC8A-14F05739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47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9B9A80-08F7-F44E-C549-240C5A388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83471A3-7E37-9A2C-861A-2A000288F5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D538328-0E20-1BFD-8A40-961B81E91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87C724-A0E9-D422-BD44-EDA27D1F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DD755D-9EB7-D5DF-9355-D3BF7E811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186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DEEBFE9-51FC-79E3-B914-10F099D637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A92EF2-7CBB-C3DE-6683-AF60F4FC3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50B425E-DE4C-7F02-EE97-A67BFAA5F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BA39A7-71C3-160F-B1DE-B1A6D182B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52BD01-52E8-4B8B-C633-43A327BC1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5107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CAA6BC-DA8B-04EA-4BA1-9B37125B7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CA08BE-04E9-AEE3-9EF0-98CC775CD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009BEF7-123E-92F4-0020-7DE942C4F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CEE9A90-1D05-A418-95F5-D9F29CE8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D1CE5D4-2DD2-DBE9-F7C1-73F2B014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996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005B20-98CD-8629-7BD3-AFA2864CC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0B2E3E2-0083-CD5B-EC1A-1572DE14E5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933C66-7548-B170-16DE-C6FD65FF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D43B77-94BC-88DF-E3CF-DAABFC437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C864E6-CC1E-A06A-12C1-5C5EF738B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34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B10878-E060-A5B2-B6D8-33B7A68BE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19F869-398C-3EB2-9C66-54317C573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92FAF00-6F69-6E84-E898-48C32ABDE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F222474-C29E-140A-2D9E-8895766DA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9A4E2B2-AC57-A129-F411-8336F7963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CF7C3BE-501A-FD55-8F34-8165FEB7C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4360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AA6E3C-C3E2-B926-44AA-E0640F599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B258435-8C21-A589-C50E-ED040BFFE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241D770-ABE0-4A9B-467C-837285D9A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2CD02C4-7A6A-762D-9D15-E356412092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4208BF0-2EEC-3B12-8BCE-D7A7AD513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FD3EA51-258D-1196-B4DC-BEAADCBF5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BCDB0-5AC9-52FC-BDE3-4E43C0FCE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5D1170A-8544-19A0-D766-2D8C8020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77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B6F2A0-F175-B123-4A7D-85F84BBD4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9E72F1C-B9F6-5BCB-F551-0A405DA09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E3D81B0-A457-E2AB-4E5F-9951123B2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877DC2E-CBD2-829A-2C42-3FCC258E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783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2F55CF0-0463-A332-6E08-FFD5B0FE0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8F44FE8-52A8-96C9-C178-30C74C2A7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A88142A-AE3F-BADD-E393-EAD84922F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176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FB14EE-500A-07E6-232E-ACF4B327F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F869E1B-C3DB-C183-8DD7-9B24F19D9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A8D16B-9C35-C351-6520-FFFCBCC561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9B751C3-E908-C205-723E-5DFCAD73B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B39E25-F0D1-782E-8D24-C67F61B5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C89E169-2DD4-44D6-F68E-A5A1DB111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9478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039863-0944-2D2A-F7A3-B85B98ACE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DAB5CA0-2AE3-2FBB-CD44-9F36DC9279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1B17BBF-45CD-7DA3-5667-5FDABB686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ECE6FA3-BCEC-337A-C7A4-424DB47A0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D1303AB-DCA3-B918-6EB2-8D6C0C191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83F0E50-A10A-86DE-2C4E-C589BE48C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64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15BFFC2-934E-7416-43F6-54C08F5C7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0E81BC-933F-503C-EE4A-EF70B4E4B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65FE41-3175-8E3C-5903-A4C436AE6B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4F01A-8A41-4008-A3FB-5F1DB3207F26}" type="datetimeFigureOut">
              <a:rPr lang="it-IT" smtClean="0"/>
              <a:t>19/10/2022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1E1917-6985-CCBF-CB18-9FF24DC3B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FCEC3C-87CB-C107-3E3D-238DDC868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DDB0B-C5AF-4503-9950-DF2631A134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472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27755EE-B0C4-FCAD-A9DC-73D0C38BF3B4}"/>
              </a:ext>
            </a:extLst>
          </p:cNvPr>
          <p:cNvSpPr/>
          <p:nvPr/>
        </p:nvSpPr>
        <p:spPr>
          <a:xfrm>
            <a:off x="5465547" y="1425975"/>
            <a:ext cx="647700" cy="28384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52A65A13-9372-D12F-1A86-D7BEB3F5A53A}"/>
              </a:ext>
            </a:extLst>
          </p:cNvPr>
          <p:cNvSpPr/>
          <p:nvPr/>
        </p:nvSpPr>
        <p:spPr>
          <a:xfrm>
            <a:off x="6179922" y="2911875"/>
            <a:ext cx="3057525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10DD5347-4DF2-D1AD-463C-41F2FA0F3A46}"/>
              </a:ext>
            </a:extLst>
          </p:cNvPr>
          <p:cNvSpPr/>
          <p:nvPr/>
        </p:nvSpPr>
        <p:spPr>
          <a:xfrm>
            <a:off x="2331822" y="2911875"/>
            <a:ext cx="3057525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7597C8A-76D5-AB9D-D160-CC4F1FEFFA45}"/>
              </a:ext>
            </a:extLst>
          </p:cNvPr>
          <p:cNvSpPr txBox="1"/>
          <p:nvPr/>
        </p:nvSpPr>
        <p:spPr>
          <a:xfrm>
            <a:off x="6970497" y="3445275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Outfeed</a:t>
            </a:r>
            <a:r>
              <a:rPr lang="it-IT" dirty="0"/>
              <a:t> </a:t>
            </a:r>
            <a:r>
              <a:rPr lang="it-IT" dirty="0" err="1"/>
              <a:t>conveyor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5D4A27F-686E-4FBE-D274-7059599AD752}"/>
              </a:ext>
            </a:extLst>
          </p:cNvPr>
          <p:cNvSpPr txBox="1"/>
          <p:nvPr/>
        </p:nvSpPr>
        <p:spPr>
          <a:xfrm>
            <a:off x="2893796" y="3445275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Infeed</a:t>
            </a:r>
            <a:r>
              <a:rPr lang="it-IT" dirty="0"/>
              <a:t> </a:t>
            </a:r>
            <a:r>
              <a:rPr lang="it-IT" dirty="0" err="1"/>
              <a:t>conveyor</a:t>
            </a:r>
            <a:endParaRPr lang="it-IT" dirty="0"/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B1685FF8-7961-E64C-D792-AEEA06B54177}"/>
              </a:ext>
            </a:extLst>
          </p:cNvPr>
          <p:cNvCxnSpPr>
            <a:cxnSpLocks/>
          </p:cNvCxnSpPr>
          <p:nvPr/>
        </p:nvCxnSpPr>
        <p:spPr>
          <a:xfrm>
            <a:off x="5465547" y="1235475"/>
            <a:ext cx="6477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2DE3BBF-D643-D874-477A-961C74FB4C3E}"/>
              </a:ext>
            </a:extLst>
          </p:cNvPr>
          <p:cNvSpPr txBox="1"/>
          <p:nvPr/>
        </p:nvSpPr>
        <p:spPr>
          <a:xfrm>
            <a:off x="4827371" y="675644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200 mm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983DB617-7FE5-F33F-A926-1FC00841BE62}"/>
              </a:ext>
            </a:extLst>
          </p:cNvPr>
          <p:cNvSpPr/>
          <p:nvPr/>
        </p:nvSpPr>
        <p:spPr>
          <a:xfrm>
            <a:off x="5513172" y="2940450"/>
            <a:ext cx="190500" cy="209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7F59444-7681-4FB0-7F10-3C140D8205BC}"/>
              </a:ext>
            </a:extLst>
          </p:cNvPr>
          <p:cNvCxnSpPr>
            <a:cxnSpLocks/>
          </p:cNvCxnSpPr>
          <p:nvPr/>
        </p:nvCxnSpPr>
        <p:spPr>
          <a:xfrm>
            <a:off x="5236947" y="2645175"/>
            <a:ext cx="3714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10FDD11F-0871-95DC-916C-97C1D25E7014}"/>
              </a:ext>
            </a:extLst>
          </p:cNvPr>
          <p:cNvCxnSpPr>
            <a:cxnSpLocks/>
          </p:cNvCxnSpPr>
          <p:nvPr/>
        </p:nvCxnSpPr>
        <p:spPr>
          <a:xfrm>
            <a:off x="5994184" y="2645175"/>
            <a:ext cx="3714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528DDB-3747-B0FB-FAF1-4881E668906C}"/>
              </a:ext>
            </a:extLst>
          </p:cNvPr>
          <p:cNvSpPr txBox="1"/>
          <p:nvPr/>
        </p:nvSpPr>
        <p:spPr>
          <a:xfrm>
            <a:off x="5055972" y="2224528"/>
            <a:ext cx="64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x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AF34C32-010F-4853-AB55-40F8184C3716}"/>
              </a:ext>
            </a:extLst>
          </p:cNvPr>
          <p:cNvSpPr txBox="1"/>
          <p:nvPr/>
        </p:nvSpPr>
        <p:spPr>
          <a:xfrm>
            <a:off x="5922748" y="2238815"/>
            <a:ext cx="64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y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66ABBA7-15AA-6F68-7957-2F353482BAAB}"/>
              </a:ext>
            </a:extLst>
          </p:cNvPr>
          <p:cNvSpPr txBox="1"/>
          <p:nvPr/>
        </p:nvSpPr>
        <p:spPr>
          <a:xfrm>
            <a:off x="4955960" y="4931176"/>
            <a:ext cx="193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FLOW DIRECTION</a:t>
            </a: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4526D94F-3627-BC8B-5212-F2DC82FBFFA1}"/>
              </a:ext>
            </a:extLst>
          </p:cNvPr>
          <p:cNvCxnSpPr>
            <a:cxnSpLocks/>
          </p:cNvCxnSpPr>
          <p:nvPr/>
        </p:nvCxnSpPr>
        <p:spPr>
          <a:xfrm>
            <a:off x="4736884" y="4531124"/>
            <a:ext cx="223361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e 24">
            <a:extLst>
              <a:ext uri="{FF2B5EF4-FFF2-40B4-BE49-F238E27FC236}">
                <a16:creationId xmlns:a16="http://schemas.microsoft.com/office/drawing/2014/main" id="{02B5DF12-16A8-B271-4863-286924BBED53}"/>
              </a:ext>
            </a:extLst>
          </p:cNvPr>
          <p:cNvSpPr/>
          <p:nvPr/>
        </p:nvSpPr>
        <p:spPr>
          <a:xfrm>
            <a:off x="5871446" y="2948681"/>
            <a:ext cx="190500" cy="2095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993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233AE52D-4EB3-61AF-581C-CA7F9E737384}"/>
              </a:ext>
            </a:extLst>
          </p:cNvPr>
          <p:cNvSpPr txBox="1"/>
          <p:nvPr/>
        </p:nvSpPr>
        <p:spPr>
          <a:xfrm>
            <a:off x="1085479" y="951667"/>
            <a:ext cx="98869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Basically</a:t>
            </a:r>
            <a:r>
              <a:rPr lang="it-IT" dirty="0"/>
              <a:t> with the </a:t>
            </a:r>
            <a:r>
              <a:rPr lang="it-IT" dirty="0" err="1"/>
              <a:t>proposed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the minimum </a:t>
            </a:r>
            <a:r>
              <a:rPr lang="it-IT" dirty="0" err="1"/>
              <a:t>blank</a:t>
            </a:r>
            <a:r>
              <a:rPr lang="it-IT" dirty="0"/>
              <a:t> in flow </a:t>
            </a:r>
            <a:r>
              <a:rPr lang="it-IT" dirty="0" err="1"/>
              <a:t>direction</a:t>
            </a:r>
            <a:r>
              <a:rPr lang="it-IT" dirty="0"/>
              <a:t> </a:t>
            </a:r>
            <a:r>
              <a:rPr lang="it-IT" dirty="0" err="1"/>
              <a:t>depends</a:t>
            </a:r>
            <a:r>
              <a:rPr lang="it-IT" dirty="0"/>
              <a:t> from X and Y </a:t>
            </a:r>
            <a:r>
              <a:rPr lang="it-IT" dirty="0" err="1"/>
              <a:t>distance</a:t>
            </a:r>
            <a:r>
              <a:rPr lang="it-IT" dirty="0"/>
              <a:t>. </a:t>
            </a:r>
            <a:r>
              <a:rPr lang="it-IT" dirty="0" err="1"/>
              <a:t>Usually</a:t>
            </a:r>
            <a:r>
              <a:rPr lang="it-IT" dirty="0"/>
              <a:t> with a standard </a:t>
            </a:r>
            <a:r>
              <a:rPr lang="it-IT" dirty="0" err="1"/>
              <a:t>configuration</a:t>
            </a:r>
            <a:r>
              <a:rPr lang="it-IT" dirty="0"/>
              <a:t>,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use the </a:t>
            </a:r>
            <a:r>
              <a:rPr lang="it-IT" dirty="0" err="1"/>
              <a:t>pulley</a:t>
            </a:r>
            <a:r>
              <a:rPr lang="it-IT" dirty="0"/>
              <a:t> for </a:t>
            </a:r>
            <a:r>
              <a:rPr lang="it-IT" dirty="0" err="1"/>
              <a:t>thei</a:t>
            </a:r>
            <a:r>
              <a:rPr lang="it-IT" dirty="0"/>
              <a:t> </a:t>
            </a:r>
            <a:r>
              <a:rPr lang="it-IT" dirty="0" err="1"/>
              <a:t>conveyors</a:t>
            </a:r>
            <a:r>
              <a:rPr lang="it-IT" dirty="0"/>
              <a:t> 80/100 mm the minimum </a:t>
            </a:r>
            <a:r>
              <a:rPr lang="it-IT" dirty="0" err="1"/>
              <a:t>blank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400x400 mm.</a:t>
            </a:r>
          </a:p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for 100x100 mm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for Automotive </a:t>
            </a:r>
            <a:r>
              <a:rPr lang="it-IT" dirty="0" err="1"/>
              <a:t>Sectorial</a:t>
            </a:r>
            <a:r>
              <a:rPr lang="it-IT" dirty="0"/>
              <a:t> machine with </a:t>
            </a:r>
            <a:r>
              <a:rPr lang="it-IT" dirty="0" err="1"/>
              <a:t>Magnetic</a:t>
            </a:r>
            <a:r>
              <a:rPr lang="it-IT" dirty="0"/>
              <a:t> </a:t>
            </a:r>
            <a:r>
              <a:rPr lang="it-IT" dirty="0" err="1"/>
              <a:t>Transport</a:t>
            </a:r>
            <a:r>
              <a:rPr lang="it-IT" dirty="0"/>
              <a:t> </a:t>
            </a:r>
            <a:r>
              <a:rPr lang="it-IT" dirty="0" err="1"/>
              <a:t>conveyor</a:t>
            </a:r>
            <a:r>
              <a:rPr lang="it-IT" dirty="0"/>
              <a:t> from the top to transfer 100x100 mm </a:t>
            </a:r>
            <a:r>
              <a:rPr lang="it-IT" dirty="0" err="1"/>
              <a:t>blank</a:t>
            </a:r>
            <a:r>
              <a:rPr lang="it-IT" dirty="0"/>
              <a:t> from </a:t>
            </a:r>
            <a:r>
              <a:rPr lang="it-IT" dirty="0" err="1"/>
              <a:t>infeed</a:t>
            </a:r>
            <a:r>
              <a:rPr lang="it-IT" dirty="0"/>
              <a:t> to </a:t>
            </a:r>
            <a:r>
              <a:rPr lang="it-IT" dirty="0" err="1"/>
              <a:t>outfeed</a:t>
            </a:r>
            <a:r>
              <a:rPr lang="it-IT" dirty="0"/>
              <a:t> </a:t>
            </a:r>
            <a:r>
              <a:rPr lang="it-IT" dirty="0" err="1"/>
              <a:t>conveyor</a:t>
            </a:r>
            <a:r>
              <a:rPr lang="it-IT" dirty="0"/>
              <a:t>.</a:t>
            </a:r>
          </a:p>
          <a:p>
            <a:r>
              <a:rPr lang="it-IT" dirty="0"/>
              <a:t>See the video </a:t>
            </a:r>
            <a:r>
              <a:rPr lang="it-IT" dirty="0" err="1"/>
              <a:t>enclosed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46434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88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 Amato</dc:creator>
  <cp:lastModifiedBy>Dietronic USA sales department</cp:lastModifiedBy>
  <cp:revision>3</cp:revision>
  <dcterms:created xsi:type="dcterms:W3CDTF">2022-10-19T13:09:07Z</dcterms:created>
  <dcterms:modified xsi:type="dcterms:W3CDTF">2022-10-19T14:26:18Z</dcterms:modified>
</cp:coreProperties>
</file>